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5" r:id="rId6"/>
    <p:sldId id="292" r:id="rId7"/>
    <p:sldId id="293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  <p:sldId id="291" r:id="rId20"/>
    <p:sldId id="288" r:id="rId21"/>
    <p:sldId id="290" r:id="rId2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398" autoAdjust="0"/>
  </p:normalViewPr>
  <p:slideViewPr>
    <p:cSldViewPr>
      <p:cViewPr varScale="1">
        <p:scale>
          <a:sx n="87" d="100"/>
          <a:sy n="87" d="100"/>
        </p:scale>
        <p:origin x="528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0A38848-325C-4585-A576-0C2D9484DE11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2018-05-27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B34C70B-81DE-478B-BC68-391D7A2B171D}" type="datetime1">
              <a:rPr lang="ko-KR" altLang="en-US" smtClean="0"/>
              <a:pPr/>
              <a:t>2018-05-27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EE2CF44-2B13-41B4-A334-1CDF534EEBB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084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8511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0634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884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5378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2554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265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2434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46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581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804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998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2926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8032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50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056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892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CE1086-A3BD-48EF-A323-678893A53D35}" type="datetime1">
              <a:rPr lang="ko-KR" altLang="en-US" smtClean="0"/>
              <a:pPr/>
              <a:t>2018-05-27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A4C49E-3278-403A-903E-EF3D15875233}" type="datetime1">
              <a:rPr lang="ko-KR" altLang="en-US" smtClean="0"/>
              <a:pPr/>
              <a:t>2018-05-27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7B1F5DF-468D-4526-9AD3-FCEB4539BE9E}" type="datetime1">
              <a:rPr lang="ko-KR" altLang="en-US" smtClean="0"/>
              <a:pPr/>
              <a:t>2018-05-27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42E9B4-9CCE-4307-BDB1-EE18E3DD4AB2}" type="datetime1">
              <a:rPr lang="ko-KR" altLang="en-US" smtClean="0"/>
              <a:pPr/>
              <a:t>2018-05-27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81DCFB-4CBD-4994-8BAE-751FAAE07E5B}" type="datetime1">
              <a:rPr lang="ko-KR" altLang="en-US" smtClean="0"/>
              <a:pPr/>
              <a:t>2018-05-27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7F9172-712F-4274-AA50-4E268DAA3039}" type="datetime1">
              <a:rPr lang="ko-KR" altLang="en-US" smtClean="0"/>
              <a:pPr/>
              <a:t>2018-05-27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EBB456-6E40-4840-BC62-AD77175292E5}" type="datetime1">
              <a:rPr lang="ko-KR" altLang="en-US" smtClean="0"/>
              <a:pPr/>
              <a:t>2018-05-27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CD9761-6B96-4BBC-A321-D317D8E7C564}" type="datetime1">
              <a:rPr lang="ko-KR" altLang="en-US" smtClean="0"/>
              <a:pPr/>
              <a:t>2018-05-27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600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6DD9EE9-B0D3-429F-B9CA-4B9779BB7761}" type="datetime1">
              <a:rPr lang="ko-KR" altLang="en-US" smtClean="0"/>
              <a:pPr/>
              <a:t>2018-05-27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 smtClean="0"/>
              <a:t>마스터 텍스트 스타일을 편집합니다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</a:t>
            </a:r>
            <a:r>
              <a:rPr lang="ko-KR" altLang="en-US" noProof="0" dirty="0"/>
              <a:t>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1DBD0AD-5711-45AA-9DE6-936CF2BF62F6}" type="datetime1">
              <a:rPr lang="ko-KR" altLang="en-US" smtClean="0"/>
              <a:pPr/>
              <a:t>2018-05-27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50876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7830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포트폴리오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lvl="4" algn="r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김소라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고딕"/>
              </a:rPr>
              <a:t>게시물 등록</a:t>
            </a:r>
            <a:endParaRPr lang="ko-KR" altLang="en-US" dirty="0">
              <a:latin typeface="맑은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836712"/>
            <a:ext cx="11881320" cy="5760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5640" y="2564904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chemeClr val="bg1"/>
                </a:solidFill>
              </a:rPr>
              <a:t>Smart Editor 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적용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1664" y="5589240"/>
            <a:ext cx="4464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bg1"/>
                </a:solidFill>
              </a:rPr>
              <a:t>비밀 글 여부 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Y 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클릭 시 비밀번호 입력 박스 생성 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7808" y="4919979"/>
            <a:ext cx="5256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bg1"/>
                </a:solidFill>
              </a:rPr>
              <a:t>MultipartFile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을 </a:t>
            </a:r>
            <a:r>
              <a:rPr lang="ko-KR" altLang="en-US" sz="1600" b="1" dirty="0">
                <a:solidFill>
                  <a:schemeClr val="bg1"/>
                </a:solidFill>
              </a:rPr>
              <a:t>이용한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파일첨부</a:t>
            </a:r>
            <a:r>
              <a:rPr lang="ko-KR" altLang="en-US" sz="1600" b="1" dirty="0" smtClean="0"/>
              <a:t>파일첨부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8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고딕"/>
              </a:rPr>
              <a:t>게시물 조회</a:t>
            </a:r>
            <a:r>
              <a:rPr lang="en-US" altLang="ko-KR" dirty="0" smtClean="0">
                <a:latin typeface="맑은고딕"/>
              </a:rPr>
              <a:t>(1)</a:t>
            </a:r>
            <a:endParaRPr lang="ko-KR" altLang="en-US" dirty="0">
              <a:latin typeface="맑은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0" y="755576"/>
            <a:ext cx="7488832" cy="5897810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479376" y="4293096"/>
            <a:ext cx="5357850" cy="435429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AJAX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를 이용한 댓글 목록 조회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등록 및 삭제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012411" y="1772816"/>
            <a:ext cx="5357850" cy="435429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첨부파일 다운로드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917" y="1287511"/>
            <a:ext cx="3993226" cy="2034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4005064"/>
            <a:ext cx="3961301" cy="1769627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725963" y="828766"/>
            <a:ext cx="4365624" cy="435429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ko-KR" altLang="en-US" sz="2000" dirty="0" smtClean="0"/>
              <a:t> 댓글 등록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911424" y="2775181"/>
            <a:ext cx="5357850" cy="435429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좋아요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싫어요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766046" y="3445931"/>
            <a:ext cx="4365624" cy="435429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ko-KR" altLang="en-US" sz="2000" dirty="0" smtClean="0"/>
              <a:t> 댓글 목록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549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고딕"/>
              </a:rPr>
              <a:t>게시물 조회</a:t>
            </a:r>
            <a:r>
              <a:rPr lang="en-US" altLang="ko-KR" dirty="0" smtClean="0">
                <a:latin typeface="맑은고딕"/>
              </a:rPr>
              <a:t>(2)</a:t>
            </a:r>
            <a:endParaRPr lang="ko-KR" altLang="en-US" dirty="0">
              <a:latin typeface="맑은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36712"/>
            <a:ext cx="5544616" cy="43924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2442"/>
            <a:ext cx="5879110" cy="438675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5418" y="5445224"/>
            <a:ext cx="9017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b="1" dirty="0"/>
              <a:t>Session</a:t>
            </a:r>
            <a:r>
              <a:rPr lang="ko-KR" altLang="en-US" b="1" dirty="0"/>
              <a:t>을 통해 게시물 </a:t>
            </a:r>
            <a:r>
              <a:rPr lang="ko-KR" altLang="en-US" b="1" dirty="0" smtClean="0"/>
              <a:t>작성자와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접속자와의</a:t>
            </a:r>
            <a:r>
              <a:rPr lang="ko-KR" altLang="en-US" b="1" dirty="0" smtClean="0"/>
              <a:t> </a:t>
            </a:r>
            <a:r>
              <a:rPr lang="ko-KR" altLang="en-US" b="1" dirty="0"/>
              <a:t>비교로 권한 </a:t>
            </a:r>
            <a:r>
              <a:rPr lang="ko-KR" altLang="en-US" b="1" dirty="0" smtClean="0"/>
              <a:t>제한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글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댓글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ko-KR" altLang="en-US" b="1" dirty="0"/>
              <a:t>수정</a:t>
            </a:r>
            <a:r>
              <a:rPr lang="en-US" altLang="ko-KR" b="1" dirty="0"/>
              <a:t>, </a:t>
            </a:r>
            <a:r>
              <a:rPr lang="ko-KR" altLang="en-US" b="1" dirty="0" smtClean="0"/>
              <a:t>삭제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4943872" y="1988840"/>
            <a:ext cx="86409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16480" y="1844824"/>
            <a:ext cx="1513184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고딕"/>
              </a:rPr>
              <a:t>게시물 수정</a:t>
            </a:r>
            <a:endParaRPr lang="ko-KR" altLang="en-US" dirty="0">
              <a:latin typeface="맑은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755576"/>
            <a:ext cx="6337046" cy="37444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1197358"/>
            <a:ext cx="5112568" cy="33026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43472" y="3356992"/>
            <a:ext cx="1513184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5" idx="3"/>
          </p:cNvCxnSpPr>
          <p:nvPr/>
        </p:nvCxnSpPr>
        <p:spPr>
          <a:xfrm flipV="1">
            <a:off x="2856656" y="1538372"/>
            <a:ext cx="4031432" cy="2142656"/>
          </a:xfrm>
          <a:prstGeom prst="bentConnector3">
            <a:avLst>
              <a:gd name="adj1" fmla="val 9427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816080" y="678840"/>
            <a:ext cx="5706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ko-KR" altLang="en-US" b="1" dirty="0" smtClean="0"/>
              <a:t>파일 추가 및 기존 파일 삭제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1559496" y="1247446"/>
            <a:ext cx="4824536" cy="20375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 rot="5400000">
            <a:off x="19850" y="3452216"/>
            <a:ext cx="2143188" cy="936104"/>
          </a:xfrm>
          <a:prstGeom prst="bentConnector3">
            <a:avLst>
              <a:gd name="adj1" fmla="val -1281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5091384"/>
            <a:ext cx="9610725" cy="162625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10231" y="4694538"/>
            <a:ext cx="5706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ko-KR" altLang="en-US" b="1" dirty="0" smtClean="0"/>
              <a:t>기존 데이터 유지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24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고딕"/>
              </a:rPr>
              <a:t>게시물 삭제</a:t>
            </a:r>
            <a:endParaRPr lang="ko-KR" altLang="en-US" dirty="0">
              <a:latin typeface="맑은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412776"/>
            <a:ext cx="3962400" cy="1390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908720"/>
            <a:ext cx="6192688" cy="51972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07968" y="3212976"/>
            <a:ext cx="57606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5" idx="3"/>
            <a:endCxn id="2" idx="1"/>
          </p:cNvCxnSpPr>
          <p:nvPr/>
        </p:nvCxnSpPr>
        <p:spPr>
          <a:xfrm flipV="1">
            <a:off x="6384032" y="2108101"/>
            <a:ext cx="720080" cy="1320899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960096" y="954413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ko-KR" altLang="en-US" b="1" dirty="0" smtClean="0"/>
              <a:t>하위 </a:t>
            </a:r>
            <a:r>
              <a:rPr lang="ko-KR" altLang="en-US" b="1" dirty="0" smtClean="0"/>
              <a:t>데이터 삭제 후 게시물 삭제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526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err="1" smtClean="0">
                <a:latin typeface="맑은고딕"/>
              </a:rPr>
              <a:t>팝업관리</a:t>
            </a:r>
            <a:endParaRPr lang="ko-KR" altLang="en-US" dirty="0">
              <a:latin typeface="맑은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74" y="3053127"/>
            <a:ext cx="5581866" cy="3277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74774" y="6399956"/>
            <a:ext cx="413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로그인페이지에 팝업 띄우기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4102839"/>
            <a:ext cx="5477710" cy="22299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08720"/>
            <a:ext cx="5486876" cy="27363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332656"/>
            <a:ext cx="5070362" cy="20444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181" y="3684984"/>
            <a:ext cx="413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팝업 리스트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0377" y="506480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bg1"/>
                </a:solidFill>
              </a:rPr>
              <a:t>팝업 활성화 여부 체크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182" y="6381328"/>
            <a:ext cx="413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팝업 게시물 작성하기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68008" y="2477271"/>
            <a:ext cx="413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Dialog</a:t>
            </a:r>
            <a:r>
              <a:rPr lang="ko-KR" altLang="en-US" b="1" dirty="0" smtClean="0"/>
              <a:t>를 이용한 팝업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0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고딕"/>
              </a:rPr>
              <a:t>사진첩</a:t>
            </a:r>
            <a:endParaRPr lang="ko-KR" altLang="en-US" dirty="0">
              <a:latin typeface="맑은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1201" r="1063" b="241"/>
          <a:stretch/>
        </p:blipFill>
        <p:spPr>
          <a:xfrm>
            <a:off x="335360" y="841658"/>
            <a:ext cx="5400600" cy="2659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4162210"/>
            <a:ext cx="4252668" cy="1181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76" y="827412"/>
            <a:ext cx="5760640" cy="31729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6000" y="2996952"/>
            <a:ext cx="72008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2"/>
          </p:cNvCxnSpPr>
          <p:nvPr/>
        </p:nvCxnSpPr>
        <p:spPr>
          <a:xfrm>
            <a:off x="6456040" y="3356992"/>
            <a:ext cx="0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51984" y="5445224"/>
            <a:ext cx="413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이미지 파일이 아닌 파일 첨부 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3352" y="3604510"/>
            <a:ext cx="413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반응형</a:t>
            </a:r>
            <a:r>
              <a:rPr lang="ko-KR" altLang="en-US" b="1" dirty="0" smtClean="0"/>
              <a:t> 그리드 이미지 목록 보이기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13775"/>
          <a:stretch/>
        </p:blipFill>
        <p:spPr>
          <a:xfrm>
            <a:off x="331613" y="4077343"/>
            <a:ext cx="5404347" cy="25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7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3024336" cy="566936"/>
          </a:xfrm>
        </p:spPr>
        <p:txBody>
          <a:bodyPr rtlCol="0"/>
          <a:lstStyle/>
          <a:p>
            <a:pPr rtl="0"/>
            <a:r>
              <a:rPr lang="ko-KR" altLang="en-US" dirty="0" err="1" smtClean="0">
                <a:latin typeface="맑은고딕"/>
              </a:rPr>
              <a:t>나의정보수정</a:t>
            </a:r>
            <a:endParaRPr lang="ko-KR" altLang="en-US" dirty="0">
              <a:latin typeface="맑은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" y="755576"/>
            <a:ext cx="4092295" cy="4176122"/>
          </a:xfrm>
          <a:prstGeom prst="rect">
            <a:avLst/>
          </a:prstGeom>
        </p:spPr>
      </p:pic>
      <p:cxnSp>
        <p:nvCxnSpPr>
          <p:cNvPr id="4" name="꺾인 연결선 3"/>
          <p:cNvCxnSpPr/>
          <p:nvPr/>
        </p:nvCxnSpPr>
        <p:spPr>
          <a:xfrm flipV="1">
            <a:off x="2999656" y="472108"/>
            <a:ext cx="1584176" cy="108468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99856" y="1539902"/>
            <a:ext cx="413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현재 비밀번호 확인 후 정보 수정 가능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188640"/>
            <a:ext cx="4275190" cy="12193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1257" y="1160412"/>
            <a:ext cx="413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아이디 수정 불가능 처리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390" y="2850869"/>
            <a:ext cx="4020287" cy="14422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63352" y="4293096"/>
            <a:ext cx="0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1884" y="5157192"/>
            <a:ext cx="413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현재 정보 출력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991570"/>
            <a:ext cx="4755292" cy="45038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91681" y="6068157"/>
            <a:ext cx="318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를 이용한 회원정보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40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/>
            <a:r>
              <a:rPr lang="en-US" altLang="ko-KR" dirty="0"/>
              <a:t>THANK YOU 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00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고딕"/>
              </a:rPr>
              <a:t>개발 환경</a:t>
            </a:r>
            <a:endParaRPr lang="ko-KR" altLang="en-US" dirty="0">
              <a:latin typeface="맑은고딕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/>
            <a:r>
              <a:rPr lang="en-US" altLang="ko-KR" b="1" dirty="0" smtClean="0">
                <a:solidFill>
                  <a:schemeClr val="tx1"/>
                </a:solidFill>
              </a:rPr>
              <a:t>OS </a:t>
            </a:r>
            <a:r>
              <a:rPr lang="en-US" altLang="ko-KR" dirty="0" smtClean="0">
                <a:solidFill>
                  <a:schemeClr val="tx1"/>
                </a:solidFill>
              </a:rPr>
              <a:t>: window10</a:t>
            </a:r>
          </a:p>
          <a:p>
            <a:pPr lvl="0"/>
            <a:r>
              <a:rPr lang="en-US" altLang="ko-KR" dirty="0" smtClean="0">
                <a:solidFill>
                  <a:schemeClr val="tx1"/>
                </a:solidFill>
              </a:rPr>
              <a:t>Database : Oracle Database 11g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개발언어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dirty="0">
                <a:solidFill>
                  <a:schemeClr val="tx1"/>
                </a:solidFill>
              </a:rPr>
              <a:t>JAVA SE 1.8, HTML, CSS, </a:t>
            </a:r>
            <a:r>
              <a:rPr lang="en-US" altLang="ko-KR" dirty="0" err="1">
                <a:solidFill>
                  <a:schemeClr val="tx1"/>
                </a:solidFill>
              </a:rPr>
              <a:t>javaScript</a:t>
            </a:r>
            <a:r>
              <a:rPr lang="en-US" altLang="ko-KR" dirty="0">
                <a:solidFill>
                  <a:schemeClr val="tx1"/>
                </a:solidFill>
              </a:rPr>
              <a:t>, SQL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Web Server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Apache-Tomcat </a:t>
            </a:r>
            <a:r>
              <a:rPr lang="en-US" altLang="ko-KR" dirty="0" smtClean="0">
                <a:solidFill>
                  <a:schemeClr val="tx1"/>
                </a:solidFill>
              </a:rPr>
              <a:t>8.0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 툴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dirty="0">
                <a:solidFill>
                  <a:schemeClr val="tx1"/>
                </a:solidFill>
              </a:rPr>
              <a:t>STS 3.8.3 Release, Oracle SQL Developer, </a:t>
            </a:r>
            <a:r>
              <a:rPr lang="en-US" altLang="ko-KR" dirty="0" err="1">
                <a:solidFill>
                  <a:schemeClr val="tx1"/>
                </a:solidFill>
              </a:rPr>
              <a:t>Jrebel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7.0.9</a:t>
            </a:r>
          </a:p>
          <a:p>
            <a:pPr marL="0" lv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b="1" dirty="0">
                <a:solidFill>
                  <a:schemeClr val="tx1"/>
                </a:solidFill>
              </a:rPr>
              <a:t>Framework</a:t>
            </a:r>
            <a:r>
              <a:rPr lang="en-US" altLang="ko-KR" dirty="0">
                <a:solidFill>
                  <a:schemeClr val="tx1"/>
                </a:solidFill>
              </a:rPr>
              <a:t> : Spring, Spring-Security, </a:t>
            </a:r>
            <a:r>
              <a:rPr lang="en-US" altLang="ko-KR" dirty="0" err="1">
                <a:solidFill>
                  <a:schemeClr val="tx1"/>
                </a:solidFill>
              </a:rPr>
              <a:t>Mybatis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Jquery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기타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dirty="0">
                <a:solidFill>
                  <a:schemeClr val="tx1"/>
                </a:solidFill>
              </a:rPr>
              <a:t>SVN(</a:t>
            </a:r>
            <a:r>
              <a:rPr lang="ko-KR" altLang="en-US" dirty="0">
                <a:solidFill>
                  <a:schemeClr val="tx1"/>
                </a:solidFill>
              </a:rPr>
              <a:t>형상관리</a:t>
            </a:r>
            <a:r>
              <a:rPr lang="en-US" altLang="ko-KR" dirty="0">
                <a:solidFill>
                  <a:schemeClr val="tx1"/>
                </a:solidFill>
              </a:rPr>
              <a:t>), Junit(</a:t>
            </a:r>
            <a:r>
              <a:rPr lang="ko-KR" altLang="en-US" dirty="0">
                <a:solidFill>
                  <a:schemeClr val="tx1"/>
                </a:solidFill>
              </a:rPr>
              <a:t>테스트</a:t>
            </a:r>
            <a:r>
              <a:rPr lang="en-US" altLang="ko-KR" dirty="0">
                <a:solidFill>
                  <a:schemeClr val="tx1"/>
                </a:solidFill>
              </a:rPr>
              <a:t>), Captcha(Simple Captcha</a:t>
            </a:r>
            <a:r>
              <a:rPr lang="en-US" altLang="ko-KR" dirty="0" smtClean="0">
                <a:solidFill>
                  <a:schemeClr val="tx1"/>
                </a:solidFill>
              </a:rPr>
              <a:t>),</a:t>
            </a:r>
          </a:p>
          <a:p>
            <a:pPr marL="0" lvl="0" indent="0">
              <a:lnSpc>
                <a:spcPct val="150000"/>
              </a:lnSpc>
              <a:spcBef>
                <a:spcPct val="20000"/>
              </a:spcBef>
              <a:buClrTx/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	 </a:t>
            </a:r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en-US" altLang="ko-KR" dirty="0" smtClean="0">
                <a:solidFill>
                  <a:schemeClr val="tx1"/>
                </a:solidFill>
              </a:rPr>
              <a:t>mart </a:t>
            </a:r>
            <a:r>
              <a:rPr lang="en-US" altLang="ko-KR" dirty="0">
                <a:solidFill>
                  <a:schemeClr val="tx1"/>
                </a:solidFill>
              </a:rPr>
              <a:t>Editor,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Pencil, </a:t>
            </a:r>
            <a:r>
              <a:rPr lang="en-US" altLang="ko-KR" dirty="0" err="1" smtClean="0">
                <a:solidFill>
                  <a:schemeClr val="tx1"/>
                </a:solidFill>
              </a:rPr>
              <a:t>eXERD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eXERD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4" y="908720"/>
            <a:ext cx="11907912" cy="5328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044" y="6270594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물리적 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1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3" y="838935"/>
            <a:ext cx="6713802" cy="53285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3119" y="6237312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시퀀스 생성</a:t>
            </a:r>
            <a:endParaRPr lang="ko-KR" altLang="en-US" dirty="0"/>
          </a:p>
        </p:txBody>
      </p:sp>
      <p:sp>
        <p:nvSpPr>
          <p:cNvPr id="6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구현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Oracle SQL Developer)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838935"/>
            <a:ext cx="4248472" cy="28903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490792" y="3933056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8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16632"/>
            <a:ext cx="9144000" cy="61947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36712"/>
            <a:ext cx="5067739" cy="3261643"/>
          </a:xfrm>
        </p:spPr>
      </p:pic>
      <p:sp>
        <p:nvSpPr>
          <p:cNvPr id="6" name="TextBox 5"/>
          <p:cNvSpPr txBox="1"/>
          <p:nvPr/>
        </p:nvSpPr>
        <p:spPr>
          <a:xfrm>
            <a:off x="263352" y="4374337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jQuery-Validate</a:t>
            </a:r>
            <a:r>
              <a:rPr lang="ko-KR" altLang="en-US" dirty="0"/>
              <a:t>를 사용하여 유효성 </a:t>
            </a:r>
            <a:r>
              <a:rPr lang="ko-KR" altLang="en-US" dirty="0" smtClean="0"/>
              <a:t>검증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911424" y="2348880"/>
            <a:ext cx="0" cy="2097465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4884089"/>
            <a:ext cx="3852936" cy="15647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270099"/>
            <a:ext cx="6336704" cy="23042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91944" y="280461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Spring-Security</a:t>
            </a:r>
            <a:r>
              <a:rPr lang="ko-KR" altLang="en-US" dirty="0"/>
              <a:t>를 통한 로그인 및 로그인 실패 에러 메시지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312024" y="789789"/>
            <a:ext cx="0" cy="20631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3209898"/>
            <a:ext cx="6336704" cy="310239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91944" y="6348239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Spring-Security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168008" y="426368"/>
            <a:ext cx="3312368" cy="363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6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024" y="838399"/>
            <a:ext cx="3629468" cy="1011812"/>
          </a:xfrm>
          <a:prstGeom prst="rect">
            <a:avLst/>
          </a:prstGeom>
        </p:spPr>
      </p:pic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고딕"/>
              </a:rPr>
              <a:t>회원가입</a:t>
            </a:r>
            <a:endParaRPr lang="ko-KR" altLang="en-US" dirty="0">
              <a:latin typeface="맑은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836712"/>
            <a:ext cx="4104456" cy="4659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772" y="566124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jQuery-Validate</a:t>
            </a:r>
            <a:r>
              <a:rPr lang="ko-KR" altLang="en-US" dirty="0"/>
              <a:t>를 사용하여 유효성 </a:t>
            </a:r>
            <a:r>
              <a:rPr lang="ko-KR" altLang="en-US" dirty="0" smtClean="0"/>
              <a:t>검증</a:t>
            </a:r>
            <a:endParaRPr lang="ko-KR" altLang="en-US" dirty="0"/>
          </a:p>
        </p:txBody>
      </p:sp>
      <p:cxnSp>
        <p:nvCxnSpPr>
          <p:cNvPr id="9" name="꺾인 연결선 8"/>
          <p:cNvCxnSpPr>
            <a:endCxn id="11" idx="1"/>
          </p:cNvCxnSpPr>
          <p:nvPr/>
        </p:nvCxnSpPr>
        <p:spPr>
          <a:xfrm flipV="1">
            <a:off x="3756248" y="1344305"/>
            <a:ext cx="1231776" cy="43027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936520"/>
            <a:ext cx="3665587" cy="10116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176" y="1079062"/>
            <a:ext cx="3652769" cy="100811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71864" y="2229716"/>
            <a:ext cx="5076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을 이용한 </a:t>
            </a:r>
            <a:r>
              <a:rPr lang="en-US" altLang="ko-KR" dirty="0"/>
              <a:t>ID, Email, </a:t>
            </a:r>
            <a:r>
              <a:rPr lang="ko-KR" altLang="en-US" dirty="0"/>
              <a:t>핸드폰번호 </a:t>
            </a:r>
            <a:r>
              <a:rPr lang="ko-KR" altLang="en-US" dirty="0" err="1"/>
              <a:t>중복성</a:t>
            </a:r>
            <a:r>
              <a:rPr lang="ko-KR" altLang="en-US" dirty="0"/>
              <a:t> 체크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6386" y="6093296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Captcha</a:t>
            </a:r>
            <a:r>
              <a:rPr lang="ko-KR" altLang="en-US" dirty="0"/>
              <a:t>를 사용한 </a:t>
            </a:r>
            <a:r>
              <a:rPr lang="ko-KR" altLang="en-US" dirty="0" smtClean="0"/>
              <a:t>자동 가입 </a:t>
            </a:r>
            <a:r>
              <a:rPr lang="ko-KR" altLang="en-US" dirty="0"/>
              <a:t>방지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136" y="2657874"/>
            <a:ext cx="6369810" cy="37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5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err="1" smtClean="0">
                <a:latin typeface="맑은고딕"/>
              </a:rPr>
              <a:t>메인화면</a:t>
            </a:r>
            <a:endParaRPr lang="ko-KR" altLang="en-US" dirty="0">
              <a:latin typeface="맑은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9" y="753983"/>
            <a:ext cx="11809312" cy="41216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9599" y="38624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메인 이미지 슬라이드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43" y="5302937"/>
            <a:ext cx="3384375" cy="1450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8598" y="5133732"/>
            <a:ext cx="3687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LEFT</a:t>
            </a:r>
          </a:p>
          <a:p>
            <a:r>
              <a:rPr lang="en-US" altLang="ko-KR" dirty="0" err="1"/>
              <a:t>dTree</a:t>
            </a:r>
            <a:r>
              <a:rPr lang="ko-KR" altLang="en-US" dirty="0"/>
              <a:t>를 이용한 게시판 목록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/>
              <a:t>Session</a:t>
            </a:r>
            <a:r>
              <a:rPr lang="ko-KR" altLang="en-US" dirty="0"/>
              <a:t>을 이용한 </a:t>
            </a:r>
            <a:r>
              <a:rPr lang="ko-KR" altLang="en-US" dirty="0" err="1"/>
              <a:t>접속자</a:t>
            </a:r>
            <a:r>
              <a:rPr lang="ko-KR" altLang="en-US" dirty="0"/>
              <a:t> 정보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/>
              <a:t>Security</a:t>
            </a:r>
            <a:r>
              <a:rPr lang="ko-KR" altLang="en-US" dirty="0"/>
              <a:t>를 통한 로그아웃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cxnSp>
        <p:nvCxnSpPr>
          <p:cNvPr id="15" name="꺾인 연결선 14"/>
          <p:cNvCxnSpPr/>
          <p:nvPr/>
        </p:nvCxnSpPr>
        <p:spPr>
          <a:xfrm>
            <a:off x="1775520" y="1052736"/>
            <a:ext cx="6357881" cy="408099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60943" y="4904617"/>
            <a:ext cx="362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web socket</a:t>
            </a:r>
            <a:r>
              <a:rPr lang="ko-KR" altLang="en-US" b="1" dirty="0" smtClean="0"/>
              <a:t>을 이용한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 실시간 채팅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90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고딕"/>
              </a:rPr>
              <a:t>게시물 목록</a:t>
            </a:r>
            <a:r>
              <a:rPr lang="en-US" altLang="ko-KR" dirty="0" smtClean="0">
                <a:latin typeface="맑은고딕"/>
              </a:rPr>
              <a:t>(1)</a:t>
            </a:r>
            <a:endParaRPr lang="ko-KR" altLang="en-US" dirty="0">
              <a:latin typeface="맑은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24744"/>
            <a:ext cx="6696744" cy="49685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27" y="1645560"/>
            <a:ext cx="2537680" cy="3387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761" y="1124744"/>
            <a:ext cx="4305673" cy="360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014" y="2687111"/>
            <a:ext cx="4145639" cy="2888230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7374555" y="2008577"/>
            <a:ext cx="4365624" cy="435429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sz="2000" noProof="0" dirty="0" smtClean="0"/>
              <a:t>JSP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7374555" y="5657867"/>
            <a:ext cx="4365624" cy="435429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sz="2000" dirty="0" smtClean="0"/>
              <a:t>Tag Library</a:t>
            </a:r>
            <a:r>
              <a:rPr lang="ko-KR" altLang="en-US" sz="2000" dirty="0" smtClean="0"/>
              <a:t>를 이용한 검색 및 </a:t>
            </a:r>
            <a:r>
              <a:rPr lang="ko-KR" altLang="en-US" sz="2000" dirty="0" err="1" smtClean="0"/>
              <a:t>페이징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67608" y="5693870"/>
            <a:ext cx="2011701" cy="363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03512" y="371703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bg1"/>
                </a:solidFill>
              </a:rPr>
              <a:t>댓글 수 표시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99128" y="4070369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bg1"/>
                </a:solidFill>
              </a:rPr>
              <a:t>첨부파일 개수 확인 및 다운로드 가능하게 처리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188640"/>
            <a:ext cx="9144000" cy="566936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고딕"/>
              </a:rPr>
              <a:t>게시물 목록</a:t>
            </a:r>
            <a:r>
              <a:rPr lang="en-US" altLang="ko-KR" dirty="0" smtClean="0">
                <a:latin typeface="맑은고딕"/>
              </a:rPr>
              <a:t>(2)</a:t>
            </a:r>
            <a:endParaRPr lang="ko-KR" altLang="en-US" dirty="0">
              <a:latin typeface="맑은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836712"/>
            <a:ext cx="7200800" cy="4464496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19336" y="5399831"/>
            <a:ext cx="4365624" cy="435429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ko-KR" altLang="en-US" sz="2000" dirty="0" smtClean="0"/>
              <a:t>비밀 글 클릭 시 팝업</a:t>
            </a:r>
            <a:endParaRPr lang="en-US" altLang="ko-KR" sz="2000" dirty="0" smtClean="0"/>
          </a:p>
          <a:p>
            <a:pPr marL="342900" indent="-342900">
              <a:spcBef>
                <a:spcPct val="20000"/>
              </a:spcBef>
              <a:defRPr/>
            </a:pPr>
            <a:r>
              <a:rPr kumimoji="0" lang="ko-KR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  비밀번호 불 일치 시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96" y="5431457"/>
            <a:ext cx="4244708" cy="119644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6604" y="1340768"/>
            <a:ext cx="2011701" cy="363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340768"/>
            <a:ext cx="4405885" cy="2891768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464152" y="771717"/>
            <a:ext cx="4365624" cy="435429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ko-KR" altLang="en-US" sz="2000" dirty="0" smtClean="0"/>
              <a:t> 검색 기능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4653136"/>
            <a:ext cx="4405885" cy="1120237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7464152" y="4215824"/>
            <a:ext cx="4365624" cy="435429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XML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7536507" y="5811964"/>
            <a:ext cx="4365624" cy="435429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JSP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2138305" y="955289"/>
            <a:ext cx="5397855" cy="56719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70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기술 컴퓨터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71_TF02901026_TF02901026.potx" id="{2203E5E0-3982-4970-BA82-A58D8043B518}" vid="{3C2F52B7-6A4C-491E-8D8F-92BEBBC3C2D9}"/>
    </a:ext>
  </a:extLst>
</a:theme>
</file>

<file path=ppt/theme/theme2.xml><?xml version="1.0" encoding="utf-8"?>
<a:theme xmlns:a="http://schemas.openxmlformats.org/drawingml/2006/main" name="Office 테마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4873beb7-5857-4685-be1f-d57550cc96cc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기술 회로 보드 디자인 프레젠테이션(와이드스크린)</Template>
  <TotalTime>0</TotalTime>
  <Words>329</Words>
  <Application>Microsoft Office PowerPoint</Application>
  <PresentationFormat>와이드스크린</PresentationFormat>
  <Paragraphs>91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HY중고딕</vt:lpstr>
      <vt:lpstr>malgun gothic</vt:lpstr>
      <vt:lpstr>맑은 고딕</vt:lpstr>
      <vt:lpstr>맑은고딕</vt:lpstr>
      <vt:lpstr>Arial</vt:lpstr>
      <vt:lpstr>Candara</vt:lpstr>
      <vt:lpstr>Consolas</vt:lpstr>
      <vt:lpstr>기술 컴퓨터 16x9</vt:lpstr>
      <vt:lpstr>포트폴리오</vt:lpstr>
      <vt:lpstr>개발 환경</vt:lpstr>
      <vt:lpstr>데이터베이스 설계(eXERD)</vt:lpstr>
      <vt:lpstr>데이터베이스 구현(Oracle SQL Developer)</vt:lpstr>
      <vt:lpstr>로그인 페이지</vt:lpstr>
      <vt:lpstr>회원가입</vt:lpstr>
      <vt:lpstr>메인화면</vt:lpstr>
      <vt:lpstr>게시물 목록(1)</vt:lpstr>
      <vt:lpstr>게시물 목록(2)</vt:lpstr>
      <vt:lpstr>게시물 등록</vt:lpstr>
      <vt:lpstr>게시물 조회(1)</vt:lpstr>
      <vt:lpstr>게시물 조회(2)</vt:lpstr>
      <vt:lpstr>게시물 수정</vt:lpstr>
      <vt:lpstr>게시물 삭제</vt:lpstr>
      <vt:lpstr>팝업관리</vt:lpstr>
      <vt:lpstr>사진첩</vt:lpstr>
      <vt:lpstr>나의정보수정</vt:lpstr>
      <vt:lpstr>THANK YOU 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2018-05-26T11:07:07Z</dcterms:created>
  <dcterms:modified xsi:type="dcterms:W3CDTF">2018-05-27T10:06:03Z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